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8</a:t>
            </a:r>
            <a:r>
              <a:rPr lang="en-US" dirty="0" smtClean="0">
                <a:solidFill>
                  <a:srgbClr val="0070C0"/>
                </a:solidFill>
              </a:rPr>
              <a:t>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</a:t>
            </a:r>
            <a:r>
              <a:rPr lang="en-US" sz="2800" dirty="0" smtClean="0"/>
              <a:t>: In English, What can you tell about Carlos’ living situation?  How is his relationship with his mother?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 	</a:t>
            </a:r>
          </a:p>
          <a:p>
            <a:pPr marL="0" indent="0" algn="ctr">
              <a:buNone/>
            </a:pPr>
            <a:r>
              <a:rPr lang="en-US" sz="2800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 (11 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55b:</a:t>
            </a:r>
            <a:r>
              <a:rPr lang="en-US" sz="2800" dirty="0" smtClean="0"/>
              <a:t> Complete p1 (# </a:t>
            </a:r>
            <a:r>
              <a:rPr lang="en-US" sz="2800" dirty="0" smtClean="0"/>
              <a:t>4, 10,12), p.2 (#3, 4, 9) P. 3 (# 5,6,7), </a:t>
            </a:r>
            <a:r>
              <a:rPr lang="en-US" sz="2800" dirty="0" smtClean="0"/>
              <a:t>p. 4 </a:t>
            </a:r>
            <a:r>
              <a:rPr lang="en-US" sz="2800" i="1" dirty="0" smtClean="0"/>
              <a:t>(# </a:t>
            </a:r>
            <a:r>
              <a:rPr lang="en-US" sz="2800" i="1" dirty="0" smtClean="0"/>
              <a:t>14, 15, 17, 18)</a:t>
            </a:r>
            <a:r>
              <a:rPr lang="en-US" sz="2800" dirty="0" smtClean="0"/>
              <a:t> </a:t>
            </a:r>
            <a:r>
              <a:rPr lang="en-US" sz="2800" dirty="0" smtClean="0"/>
              <a:t>of the LA MISMA LUNA Activity </a:t>
            </a:r>
            <a:r>
              <a:rPr lang="en-US" sz="2800" dirty="0" smtClean="0"/>
              <a:t>Packet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9734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17464</TotalTime>
  <Words>43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8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95</cp:revision>
  <cp:lastPrinted>2015-05-20T16:26:09Z</cp:lastPrinted>
  <dcterms:created xsi:type="dcterms:W3CDTF">2014-05-12T21:03:23Z</dcterms:created>
  <dcterms:modified xsi:type="dcterms:W3CDTF">2018-03-08T20:37:22Z</dcterms:modified>
</cp:coreProperties>
</file>